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39.xml.rels" ContentType="application/vnd.openxmlformats-package.relationships+xml"/>
  <Override PartName="/ppt/notesSlides/_rels/notesSlide26.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91246F4-B854-4461-83AD-00F6EA3337F9}"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C322D1A-C740-4918-8094-738A89F5F755}"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6"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27" name="PlaceHolder 3"/>
          <p:cNvSpPr>
            <a:spLocks noGrp="1"/>
          </p:cNvSpPr>
          <p:nvPr>
            <p:ph type="body"/>
          </p:nvPr>
        </p:nvSpPr>
        <p:spPr>
          <a:xfrm>
            <a:off x="709560" y="4862520"/>
            <a:ext cx="5669280" cy="460260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821D366-6B88-4091-B631-05D8A272B80E}"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9" name="CustomShape 2"/>
          <p:cNvSpPr/>
          <p:nvPr/>
        </p:nvSpPr>
        <p:spPr>
          <a:xfrm>
            <a:off x="0" y="-6253200"/>
            <a:ext cx="360" cy="14049720"/>
          </a:xfrm>
          <a:prstGeom prst="rect">
            <a:avLst/>
          </a:prstGeom>
          <a:solidFill>
            <a:srgbClr val="ffffff"/>
          </a:solidFill>
          <a:ln w="9360">
            <a:solidFill>
              <a:srgbClr val="000000"/>
            </a:solidFill>
            <a:miter/>
          </a:ln>
        </p:spPr>
        <p:style>
          <a:lnRef idx="0"/>
          <a:fillRef idx="0"/>
          <a:effectRef idx="0"/>
          <a:fontRef idx="minor"/>
        </p:style>
      </p:sp>
      <p:sp>
        <p:nvSpPr>
          <p:cNvPr id="430" name="PlaceHolder 3"/>
          <p:cNvSpPr>
            <a:spLocks noGrp="1"/>
          </p:cNvSpPr>
          <p:nvPr>
            <p:ph type="body"/>
          </p:nvPr>
        </p:nvSpPr>
        <p:spPr>
          <a:xfrm>
            <a:off x="709560" y="4862520"/>
            <a:ext cx="5631120" cy="4602600"/>
          </a:xfrm>
          <a:prstGeom prst="rect">
            <a:avLst/>
          </a:prstGeom>
        </p:spPr>
        <p:txBody>
          <a:bodyPr lIns="0" rIns="0" tIns="0" bIns="0" anchor="ctr">
            <a:noAutofit/>
          </a:bodyPr>
          <a:p>
            <a:pPr marL="216000" indent="-21348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348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348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990720" y="766800"/>
            <a:ext cx="5115240" cy="3835800"/>
          </a:xfrm>
          <a:prstGeom prst="rect">
            <a:avLst/>
          </a:prstGeom>
        </p:spPr>
      </p:sp>
      <p:sp>
        <p:nvSpPr>
          <p:cNvPr id="432"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33"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07D7E3C-1C60-4316-B0E0-D56AE54A767E}"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90720" y="766800"/>
            <a:ext cx="5115240" cy="3835440"/>
          </a:xfrm>
          <a:prstGeom prst="rect">
            <a:avLst/>
          </a:prstGeom>
        </p:spPr>
      </p:sp>
      <p:sp>
        <p:nvSpPr>
          <p:cNvPr id="435"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36"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CDBFDA8-753F-4609-BEC6-9D5A48422015}"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990720" y="766800"/>
            <a:ext cx="5115240" cy="3835440"/>
          </a:xfrm>
          <a:prstGeom prst="rect">
            <a:avLst/>
          </a:prstGeom>
        </p:spPr>
      </p:sp>
      <p:sp>
        <p:nvSpPr>
          <p:cNvPr id="438"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39"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A101E14-DA14-4037-AF6E-A10E1B13999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90720" y="766800"/>
            <a:ext cx="5115240" cy="3835800"/>
          </a:xfrm>
          <a:prstGeom prst="rect">
            <a:avLst/>
          </a:prstGeom>
        </p:spPr>
      </p:sp>
      <p:sp>
        <p:nvSpPr>
          <p:cNvPr id="441"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42"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4CC9074-1478-4FE7-A779-F8B27DBD97C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F52D0D6-22DB-46B9-A863-321AF840D695}"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0" name="PlaceHolder 2"/>
          <p:cNvSpPr>
            <a:spLocks noGrp="1"/>
          </p:cNvSpPr>
          <p:nvPr>
            <p:ph type="sldImg"/>
          </p:nvPr>
        </p:nvSpPr>
        <p:spPr>
          <a:xfrm>
            <a:off x="990720" y="766800"/>
            <a:ext cx="5115240" cy="3835440"/>
          </a:xfrm>
          <a:prstGeom prst="rect">
            <a:avLst/>
          </a:prstGeom>
        </p:spPr>
      </p:sp>
      <p:sp>
        <p:nvSpPr>
          <p:cNvPr id="421" name="PlaceHolder 3"/>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990720" y="766800"/>
            <a:ext cx="5115240" cy="3835800"/>
          </a:xfrm>
          <a:prstGeom prst="rect">
            <a:avLst/>
          </a:prstGeom>
        </p:spPr>
      </p:sp>
      <p:sp>
        <p:nvSpPr>
          <p:cNvPr id="444"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45"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D12AC2D-60DB-44DB-8B1C-81777B1BDC99}"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990720" y="766800"/>
            <a:ext cx="5115240" cy="3835800"/>
          </a:xfrm>
          <a:prstGeom prst="rect">
            <a:avLst/>
          </a:prstGeom>
        </p:spPr>
      </p:sp>
      <p:sp>
        <p:nvSpPr>
          <p:cNvPr id="447" name="PlaceHolder 2"/>
          <p:cNvSpPr>
            <a:spLocks noGrp="1"/>
          </p:cNvSpPr>
          <p:nvPr>
            <p:ph type="body"/>
          </p:nvPr>
        </p:nvSpPr>
        <p:spPr>
          <a:xfrm>
            <a:off x="709560" y="4862520"/>
            <a:ext cx="5677200" cy="4602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48"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F14FCE7-9453-49BA-9D96-056C0179F9F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990720" y="766800"/>
            <a:ext cx="5115240" cy="3835800"/>
          </a:xfrm>
          <a:prstGeom prst="rect">
            <a:avLst/>
          </a:prstGeom>
        </p:spPr>
      </p:sp>
      <p:sp>
        <p:nvSpPr>
          <p:cNvPr id="450" name="PlaceHolder 2"/>
          <p:cNvSpPr>
            <a:spLocks noGrp="1"/>
          </p:cNvSpPr>
          <p:nvPr>
            <p:ph type="body"/>
          </p:nvPr>
        </p:nvSpPr>
        <p:spPr>
          <a:xfrm>
            <a:off x="709560" y="4862520"/>
            <a:ext cx="5677200" cy="4602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1"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C02652F-267D-4721-8EB6-BB3D06AEEB2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990720" y="766800"/>
            <a:ext cx="5115240" cy="3835800"/>
          </a:xfrm>
          <a:prstGeom prst="rect">
            <a:avLst/>
          </a:prstGeom>
        </p:spPr>
      </p:sp>
      <p:sp>
        <p:nvSpPr>
          <p:cNvPr id="453" name="PlaceHolder 2"/>
          <p:cNvSpPr>
            <a:spLocks noGrp="1"/>
          </p:cNvSpPr>
          <p:nvPr>
            <p:ph type="body"/>
          </p:nvPr>
        </p:nvSpPr>
        <p:spPr>
          <a:xfrm>
            <a:off x="709560" y="4862520"/>
            <a:ext cx="5677200" cy="4602600"/>
          </a:xfrm>
          <a:prstGeom prst="rect">
            <a:avLst/>
          </a:prstGeom>
        </p:spPr>
        <p:txBody>
          <a:bodyPr lIns="0" rIns="0" tIns="0" bIns="0">
            <a:noAutofit/>
          </a:bodyPr>
          <a:p>
            <a:endParaRPr b="0" lang="en-AU" sz="2000" spc="-1" strike="noStrike">
              <a:latin typeface="Arial"/>
            </a:endParaRPr>
          </a:p>
        </p:txBody>
      </p:sp>
      <p:sp>
        <p:nvSpPr>
          <p:cNvPr id="454"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B13B743-079C-4322-A158-1EB395B143FE}"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990720" y="766800"/>
            <a:ext cx="5115240" cy="3835800"/>
          </a:xfrm>
          <a:prstGeom prst="rect">
            <a:avLst/>
          </a:prstGeom>
        </p:spPr>
      </p:sp>
      <p:sp>
        <p:nvSpPr>
          <p:cNvPr id="423" name="PlaceHolder 2"/>
          <p:cNvSpPr>
            <a:spLocks noGrp="1"/>
          </p:cNvSpPr>
          <p:nvPr>
            <p:ph type="body"/>
          </p:nvPr>
        </p:nvSpPr>
        <p:spPr>
          <a:xfrm>
            <a:off x="709560" y="4862520"/>
            <a:ext cx="5677200" cy="4602600"/>
          </a:xfrm>
          <a:prstGeom prst="rect">
            <a:avLst/>
          </a:prstGeom>
        </p:spPr>
        <p:txBody>
          <a:bodyPr lIns="0" rIns="0" tIns="0" bIns="0">
            <a:noAutofit/>
          </a:bodyPr>
          <a:p>
            <a:pPr marL="216000" indent="-21348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24" name="CustomShape 3"/>
          <p:cNvSpPr/>
          <p:nvPr/>
        </p:nvSpPr>
        <p:spPr>
          <a:xfrm>
            <a:off x="4021200" y="9720360"/>
            <a:ext cx="3073680" cy="5097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C0764C7-21EC-45A1-932F-277E1B2CB1C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9280" cy="9187200"/>
          </a:xfrm>
          <a:prstGeom prst="rect">
            <a:avLst/>
          </a:prstGeom>
          <a:ln>
            <a:noFill/>
          </a:ln>
        </p:spPr>
      </p:pic>
      <p:sp>
        <p:nvSpPr>
          <p:cNvPr id="159" name="CustomShape 1"/>
          <p:cNvSpPr/>
          <p:nvPr/>
        </p:nvSpPr>
        <p:spPr>
          <a:xfrm>
            <a:off x="196920" y="1657440"/>
            <a:ext cx="7769520" cy="1467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480" cy="246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60880" cy="1579680"/>
          </a:xfrm>
          <a:prstGeom prst="rect">
            <a:avLst/>
          </a:prstGeom>
          <a:ln w="19080">
            <a:solidFill>
              <a:schemeClr val="bg2"/>
            </a:solidFill>
            <a:miter/>
          </a:ln>
        </p:spPr>
      </p:pic>
      <p:pic>
        <p:nvPicPr>
          <p:cNvPr id="162" name="Picture 6" descr=""/>
          <p:cNvPicPr/>
          <p:nvPr/>
        </p:nvPicPr>
        <p:blipFill>
          <a:blip r:embed="rId3"/>
          <a:stretch/>
        </p:blipFill>
        <p:spPr>
          <a:xfrm>
            <a:off x="7344000" y="648000"/>
            <a:ext cx="1597320" cy="1652760"/>
          </a:xfrm>
          <a:prstGeom prst="rect">
            <a:avLst/>
          </a:prstGeom>
          <a:ln w="19080">
            <a:solidFill>
              <a:schemeClr val="bg2"/>
            </a:solidFill>
            <a:miter/>
          </a:ln>
        </p:spPr>
      </p:pic>
      <p:sp>
        <p:nvSpPr>
          <p:cNvPr id="163" name="CustomShape 3"/>
          <p:cNvSpPr/>
          <p:nvPr/>
        </p:nvSpPr>
        <p:spPr>
          <a:xfrm>
            <a:off x="684360" y="2133720"/>
            <a:ext cx="7847280" cy="1749600"/>
          </a:xfrm>
          <a:prstGeom prst="rect">
            <a:avLst/>
          </a:prstGeom>
          <a:noFill/>
          <a:ln>
            <a:noFill/>
          </a:ln>
        </p:spPr>
        <p:style>
          <a:lnRef idx="0"/>
          <a:fillRef idx="0"/>
          <a:effectRef idx="0"/>
          <a:fontRef idx="minor"/>
        </p:style>
      </p:sp>
      <p:sp>
        <p:nvSpPr>
          <p:cNvPr id="164" name="CustomShape 4"/>
          <p:cNvSpPr/>
          <p:nvPr/>
        </p:nvSpPr>
        <p:spPr>
          <a:xfrm>
            <a:off x="340560" y="6539040"/>
            <a:ext cx="25236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4760" cy="1158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880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5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3280" y="225360"/>
            <a:ext cx="8226720" cy="1141560"/>
          </a:xfrm>
          <a:prstGeom prst="rect">
            <a:avLst/>
          </a:prstGeom>
          <a:noFill/>
          <a:ln>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29" name="Picture 3" descr=""/>
          <p:cNvPicPr/>
          <p:nvPr/>
        </p:nvPicPr>
        <p:blipFill>
          <a:blip r:embed="rId1"/>
          <a:stretch/>
        </p:blipFill>
        <p:spPr>
          <a:xfrm>
            <a:off x="971640" y="2276640"/>
            <a:ext cx="2156040" cy="1437120"/>
          </a:xfrm>
          <a:prstGeom prst="rect">
            <a:avLst/>
          </a:prstGeom>
          <a:ln w="25560">
            <a:solidFill>
              <a:schemeClr val="bg2"/>
            </a:solidFill>
            <a:miter/>
          </a:ln>
        </p:spPr>
      </p:pic>
      <p:pic>
        <p:nvPicPr>
          <p:cNvPr id="230" name="Picture 4" descr=""/>
          <p:cNvPicPr/>
          <p:nvPr/>
        </p:nvPicPr>
        <p:blipFill>
          <a:blip r:embed="rId2"/>
          <a:stretch/>
        </p:blipFill>
        <p:spPr>
          <a:xfrm>
            <a:off x="3348000" y="2276640"/>
            <a:ext cx="2157840" cy="1437120"/>
          </a:xfrm>
          <a:prstGeom prst="rect">
            <a:avLst/>
          </a:prstGeom>
          <a:ln w="25560">
            <a:solidFill>
              <a:schemeClr val="bg2"/>
            </a:solidFill>
            <a:miter/>
          </a:ln>
        </p:spPr>
      </p:pic>
      <p:pic>
        <p:nvPicPr>
          <p:cNvPr id="231" name="Picture 5" descr=""/>
          <p:cNvPicPr/>
          <p:nvPr/>
        </p:nvPicPr>
        <p:blipFill>
          <a:blip r:embed="rId3"/>
          <a:stretch/>
        </p:blipFill>
        <p:spPr>
          <a:xfrm>
            <a:off x="6227640" y="3068640"/>
            <a:ext cx="1076760" cy="1076760"/>
          </a:xfrm>
          <a:prstGeom prst="rect">
            <a:avLst/>
          </a:prstGeom>
          <a:ln w="25560">
            <a:solidFill>
              <a:schemeClr val="bg2"/>
            </a:solidFill>
            <a:miter/>
          </a:ln>
        </p:spPr>
      </p:pic>
      <p:pic>
        <p:nvPicPr>
          <p:cNvPr id="232" name="Picture 6" descr=""/>
          <p:cNvPicPr/>
          <p:nvPr/>
        </p:nvPicPr>
        <p:blipFill>
          <a:blip r:embed="rId4"/>
          <a:stretch/>
        </p:blipFill>
        <p:spPr>
          <a:xfrm>
            <a:off x="7451640" y="1844640"/>
            <a:ext cx="1076760" cy="1076760"/>
          </a:xfrm>
          <a:prstGeom prst="rect">
            <a:avLst/>
          </a:prstGeom>
          <a:ln w="25560">
            <a:solidFill>
              <a:schemeClr val="bg2"/>
            </a:solidFill>
            <a:miter/>
          </a:ln>
        </p:spPr>
      </p:pic>
      <p:pic>
        <p:nvPicPr>
          <p:cNvPr id="233" name="Picture 7" descr=""/>
          <p:cNvPicPr/>
          <p:nvPr/>
        </p:nvPicPr>
        <p:blipFill>
          <a:blip r:embed="rId5"/>
          <a:stretch/>
        </p:blipFill>
        <p:spPr>
          <a:xfrm>
            <a:off x="7451640" y="3068640"/>
            <a:ext cx="1076760" cy="1076760"/>
          </a:xfrm>
          <a:prstGeom prst="rect">
            <a:avLst/>
          </a:prstGeom>
          <a:ln w="25560">
            <a:solidFill>
              <a:schemeClr val="bg2"/>
            </a:solidFill>
            <a:miter/>
          </a:ln>
        </p:spPr>
      </p:pic>
      <p:pic>
        <p:nvPicPr>
          <p:cNvPr id="234" name="Picture 8" descr=""/>
          <p:cNvPicPr/>
          <p:nvPr/>
        </p:nvPicPr>
        <p:blipFill>
          <a:blip r:embed="rId6"/>
          <a:stretch/>
        </p:blipFill>
        <p:spPr>
          <a:xfrm>
            <a:off x="6227640" y="1844640"/>
            <a:ext cx="1076760" cy="1076760"/>
          </a:xfrm>
          <a:prstGeom prst="rect">
            <a:avLst/>
          </a:prstGeom>
          <a:ln w="25560">
            <a:solidFill>
              <a:schemeClr val="bg2"/>
            </a:solidFill>
            <a:miter/>
          </a:ln>
        </p:spPr>
      </p:pic>
      <p:sp>
        <p:nvSpPr>
          <p:cNvPr id="235" name="CustomShape 2"/>
          <p:cNvSpPr/>
          <p:nvPr/>
        </p:nvSpPr>
        <p:spPr>
          <a:xfrm>
            <a:off x="6084720" y="1557360"/>
            <a:ext cx="230076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36" name="CustomShape 3"/>
          <p:cNvSpPr/>
          <p:nvPr/>
        </p:nvSpPr>
        <p:spPr>
          <a:xfrm>
            <a:off x="828720" y="1916280"/>
            <a:ext cx="266112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37" name="CustomShape 4"/>
          <p:cNvSpPr/>
          <p:nvPr/>
        </p:nvSpPr>
        <p:spPr>
          <a:xfrm>
            <a:off x="5724360" y="4819680"/>
            <a:ext cx="316584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38" name="CustomShape 5"/>
          <p:cNvSpPr/>
          <p:nvPr/>
        </p:nvSpPr>
        <p:spPr>
          <a:xfrm>
            <a:off x="6300720" y="5805360"/>
            <a:ext cx="23371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39" name="CustomShape 6"/>
          <p:cNvSpPr/>
          <p:nvPr/>
        </p:nvSpPr>
        <p:spPr>
          <a:xfrm>
            <a:off x="3851280" y="4869000"/>
            <a:ext cx="104184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0" name="CustomShape 7"/>
          <p:cNvSpPr/>
          <p:nvPr/>
        </p:nvSpPr>
        <p:spPr>
          <a:xfrm>
            <a:off x="1260360" y="4838760"/>
            <a:ext cx="16545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1" name="CustomShape 8"/>
          <p:cNvSpPr/>
          <p:nvPr/>
        </p:nvSpPr>
        <p:spPr>
          <a:xfrm>
            <a:off x="1187280" y="5580000"/>
            <a:ext cx="18702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42"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43"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44"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45"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46"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47"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48" name="CustomShape 15"/>
          <p:cNvSpPr/>
          <p:nvPr/>
        </p:nvSpPr>
        <p:spPr>
          <a:xfrm>
            <a:off x="826920" y="6496200"/>
            <a:ext cx="8314200" cy="180360"/>
          </a:xfrm>
          <a:prstGeom prst="rect">
            <a:avLst/>
          </a:prstGeom>
          <a:noFill/>
          <a:ln>
            <a:noFill/>
          </a:ln>
        </p:spPr>
        <p:style>
          <a:lnRef idx="0"/>
          <a:fillRef idx="0"/>
          <a:effectRef idx="0"/>
          <a:fontRef idx="minor"/>
        </p:style>
        <p:txBody>
          <a:bodyPr lIns="0" rIns="0" tIns="0" bIns="0">
            <a:spAutoFit/>
          </a:bodyPr>
          <a:p>
            <a:pPr marL="330120" indent="-32724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468360" y="237960"/>
            <a:ext cx="8217360" cy="1186200"/>
          </a:xfrm>
          <a:prstGeom prst="rect">
            <a:avLst/>
          </a:prstGeom>
          <a:noFill/>
          <a:ln>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0" name="Picture 3" descr=""/>
          <p:cNvPicPr/>
          <p:nvPr/>
        </p:nvPicPr>
        <p:blipFill>
          <a:blip r:embed="rId1"/>
          <a:stretch/>
        </p:blipFill>
        <p:spPr>
          <a:xfrm>
            <a:off x="5247360" y="1346400"/>
            <a:ext cx="1221120" cy="1221120"/>
          </a:xfrm>
          <a:prstGeom prst="rect">
            <a:avLst/>
          </a:prstGeom>
          <a:ln w="19080">
            <a:solidFill>
              <a:schemeClr val="bg2"/>
            </a:solidFill>
            <a:miter/>
          </a:ln>
        </p:spPr>
      </p:pic>
      <p:pic>
        <p:nvPicPr>
          <p:cNvPr id="251" name="Picture 4" descr=""/>
          <p:cNvPicPr/>
          <p:nvPr/>
        </p:nvPicPr>
        <p:blipFill>
          <a:blip r:embed="rId2"/>
          <a:stretch/>
        </p:blipFill>
        <p:spPr>
          <a:xfrm>
            <a:off x="3805920" y="1346400"/>
            <a:ext cx="1221120" cy="1221120"/>
          </a:xfrm>
          <a:prstGeom prst="rect">
            <a:avLst/>
          </a:prstGeom>
          <a:ln w="19080">
            <a:solidFill>
              <a:schemeClr val="bg2"/>
            </a:solidFill>
            <a:miter/>
          </a:ln>
        </p:spPr>
      </p:pic>
      <p:pic>
        <p:nvPicPr>
          <p:cNvPr id="252" name="Picture 5" descr=""/>
          <p:cNvPicPr/>
          <p:nvPr/>
        </p:nvPicPr>
        <p:blipFill>
          <a:blip r:embed="rId3"/>
          <a:stretch/>
        </p:blipFill>
        <p:spPr>
          <a:xfrm>
            <a:off x="3805920" y="2930760"/>
            <a:ext cx="1221120" cy="1221120"/>
          </a:xfrm>
          <a:prstGeom prst="rect">
            <a:avLst/>
          </a:prstGeom>
          <a:ln w="19080">
            <a:solidFill>
              <a:schemeClr val="bg2"/>
            </a:solidFill>
            <a:miter/>
          </a:ln>
        </p:spPr>
      </p:pic>
      <p:pic>
        <p:nvPicPr>
          <p:cNvPr id="253" name="Picture 6" descr=""/>
          <p:cNvPicPr/>
          <p:nvPr/>
        </p:nvPicPr>
        <p:blipFill>
          <a:blip r:embed="rId4"/>
          <a:stretch/>
        </p:blipFill>
        <p:spPr>
          <a:xfrm>
            <a:off x="2365920" y="1346400"/>
            <a:ext cx="1221120" cy="1221120"/>
          </a:xfrm>
          <a:prstGeom prst="rect">
            <a:avLst/>
          </a:prstGeom>
          <a:ln w="19080">
            <a:solidFill>
              <a:schemeClr val="bg2"/>
            </a:solidFill>
            <a:miter/>
          </a:ln>
        </p:spPr>
      </p:pic>
      <p:pic>
        <p:nvPicPr>
          <p:cNvPr id="254" name="Picture 7" descr=""/>
          <p:cNvPicPr/>
          <p:nvPr/>
        </p:nvPicPr>
        <p:blipFill>
          <a:blip r:embed="rId5"/>
          <a:stretch/>
        </p:blipFill>
        <p:spPr>
          <a:xfrm>
            <a:off x="5247360" y="2930760"/>
            <a:ext cx="1221120" cy="1221120"/>
          </a:xfrm>
          <a:prstGeom prst="rect">
            <a:avLst/>
          </a:prstGeom>
          <a:ln w="19080">
            <a:solidFill>
              <a:schemeClr val="bg2"/>
            </a:solidFill>
            <a:miter/>
          </a:ln>
        </p:spPr>
      </p:pic>
      <p:pic>
        <p:nvPicPr>
          <p:cNvPr id="255" name="Picture 8" descr=""/>
          <p:cNvPicPr/>
          <p:nvPr/>
        </p:nvPicPr>
        <p:blipFill>
          <a:blip r:embed="rId6"/>
          <a:stretch/>
        </p:blipFill>
        <p:spPr>
          <a:xfrm>
            <a:off x="926280" y="2930760"/>
            <a:ext cx="1221120" cy="1221120"/>
          </a:xfrm>
          <a:prstGeom prst="rect">
            <a:avLst/>
          </a:prstGeom>
          <a:ln w="19080">
            <a:solidFill>
              <a:schemeClr val="bg2"/>
            </a:solidFill>
            <a:miter/>
          </a:ln>
        </p:spPr>
      </p:pic>
      <p:pic>
        <p:nvPicPr>
          <p:cNvPr id="256" name="Picture 9" descr=""/>
          <p:cNvPicPr/>
          <p:nvPr/>
        </p:nvPicPr>
        <p:blipFill>
          <a:blip r:embed="rId7"/>
          <a:stretch/>
        </p:blipFill>
        <p:spPr>
          <a:xfrm>
            <a:off x="2365920" y="2930760"/>
            <a:ext cx="1221120" cy="1221120"/>
          </a:xfrm>
          <a:prstGeom prst="rect">
            <a:avLst/>
          </a:prstGeom>
          <a:ln w="19080">
            <a:solidFill>
              <a:schemeClr val="bg2"/>
            </a:solidFill>
            <a:miter/>
          </a:ln>
        </p:spPr>
      </p:pic>
      <p:pic>
        <p:nvPicPr>
          <p:cNvPr id="257" name="Picture 10" descr=""/>
          <p:cNvPicPr/>
          <p:nvPr/>
        </p:nvPicPr>
        <p:blipFill>
          <a:blip r:embed="rId8"/>
          <a:stretch/>
        </p:blipFill>
        <p:spPr>
          <a:xfrm>
            <a:off x="926280" y="1337040"/>
            <a:ext cx="1221120" cy="1221120"/>
          </a:xfrm>
          <a:prstGeom prst="rect">
            <a:avLst/>
          </a:prstGeom>
          <a:ln w="19080">
            <a:solidFill>
              <a:schemeClr val="bg2"/>
            </a:solidFill>
            <a:miter/>
          </a:ln>
        </p:spPr>
      </p:pic>
      <p:sp>
        <p:nvSpPr>
          <p:cNvPr id="258" name="CustomShape 2"/>
          <p:cNvSpPr/>
          <p:nvPr/>
        </p:nvSpPr>
        <p:spPr>
          <a:xfrm>
            <a:off x="854640" y="4226400"/>
            <a:ext cx="111708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59" name="CustomShape 3"/>
          <p:cNvSpPr/>
          <p:nvPr/>
        </p:nvSpPr>
        <p:spPr>
          <a:xfrm>
            <a:off x="5103000" y="2642040"/>
            <a:ext cx="134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0" name="CustomShape 4"/>
          <p:cNvSpPr/>
          <p:nvPr/>
        </p:nvSpPr>
        <p:spPr>
          <a:xfrm>
            <a:off x="5103000" y="4226400"/>
            <a:ext cx="6537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1" name="CustomShape 5"/>
          <p:cNvSpPr/>
          <p:nvPr/>
        </p:nvSpPr>
        <p:spPr>
          <a:xfrm>
            <a:off x="3665880" y="2642040"/>
            <a:ext cx="10987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62" name="CustomShape 6"/>
          <p:cNvSpPr/>
          <p:nvPr/>
        </p:nvSpPr>
        <p:spPr>
          <a:xfrm>
            <a:off x="2223000" y="2642040"/>
            <a:ext cx="484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63" name="CustomShape 7"/>
          <p:cNvSpPr/>
          <p:nvPr/>
        </p:nvSpPr>
        <p:spPr>
          <a:xfrm>
            <a:off x="3663000" y="4226400"/>
            <a:ext cx="1150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64" name="CustomShape 8"/>
          <p:cNvSpPr/>
          <p:nvPr/>
        </p:nvSpPr>
        <p:spPr>
          <a:xfrm>
            <a:off x="781920" y="2642040"/>
            <a:ext cx="116100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65" name="CustomShape 9"/>
          <p:cNvSpPr/>
          <p:nvPr/>
        </p:nvSpPr>
        <p:spPr>
          <a:xfrm>
            <a:off x="2223000" y="4226400"/>
            <a:ext cx="4615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66" name="Picture 19" descr=""/>
          <p:cNvPicPr/>
          <p:nvPr/>
        </p:nvPicPr>
        <p:blipFill>
          <a:blip r:embed="rId9"/>
          <a:stretch/>
        </p:blipFill>
        <p:spPr>
          <a:xfrm>
            <a:off x="6687360" y="1346400"/>
            <a:ext cx="1222560" cy="1222560"/>
          </a:xfrm>
          <a:prstGeom prst="rect">
            <a:avLst/>
          </a:prstGeom>
          <a:ln w="19080">
            <a:solidFill>
              <a:schemeClr val="bg2"/>
            </a:solidFill>
            <a:miter/>
          </a:ln>
        </p:spPr>
      </p:pic>
      <p:sp>
        <p:nvSpPr>
          <p:cNvPr id="267" name="CustomShape 10"/>
          <p:cNvSpPr/>
          <p:nvPr/>
        </p:nvSpPr>
        <p:spPr>
          <a:xfrm>
            <a:off x="6541920" y="2642040"/>
            <a:ext cx="9140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68" name="Picture 21" descr=""/>
          <p:cNvPicPr/>
          <p:nvPr/>
        </p:nvPicPr>
        <p:blipFill>
          <a:blip r:embed="rId10"/>
          <a:stretch/>
        </p:blipFill>
        <p:spPr>
          <a:xfrm>
            <a:off x="6687360" y="2930760"/>
            <a:ext cx="1221120" cy="1221120"/>
          </a:xfrm>
          <a:prstGeom prst="rect">
            <a:avLst/>
          </a:prstGeom>
          <a:ln w="19080">
            <a:solidFill>
              <a:schemeClr val="bg2"/>
            </a:solidFill>
            <a:miter/>
          </a:ln>
        </p:spPr>
      </p:pic>
      <p:sp>
        <p:nvSpPr>
          <p:cNvPr id="269" name="CustomShape 11"/>
          <p:cNvSpPr/>
          <p:nvPr/>
        </p:nvSpPr>
        <p:spPr>
          <a:xfrm>
            <a:off x="6614280" y="4226400"/>
            <a:ext cx="125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0" name="CustomShape 12"/>
          <p:cNvSpPr/>
          <p:nvPr/>
        </p:nvSpPr>
        <p:spPr>
          <a:xfrm>
            <a:off x="468360" y="6381360"/>
            <a:ext cx="8061480" cy="367200"/>
          </a:xfrm>
          <a:prstGeom prst="rect">
            <a:avLst/>
          </a:prstGeom>
          <a:noFill/>
          <a:ln>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1" name="CustomShape 13"/>
          <p:cNvSpPr/>
          <p:nvPr/>
        </p:nvSpPr>
        <p:spPr>
          <a:xfrm>
            <a:off x="731520" y="4480560"/>
            <a:ext cx="8134560" cy="1652760"/>
          </a:xfrm>
          <a:prstGeom prst="rect">
            <a:avLst/>
          </a:prstGeom>
          <a:noFill/>
          <a:ln>
            <a:noFill/>
          </a:ln>
        </p:spPr>
        <p:style>
          <a:lnRef idx="0"/>
          <a:fillRef idx="0"/>
          <a:effectRef idx="0"/>
          <a:fontRef idx="minor"/>
        </p:style>
        <p:txBody>
          <a:bodyPr lIns="90000" rIns="90000" tIns="46800" bIns="46800">
            <a:noAutofit/>
          </a:bodyPr>
          <a:p>
            <a:pPr marL="316080" indent="-313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3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3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320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15" descr=""/>
          <p:cNvPicPr/>
          <p:nvPr/>
        </p:nvPicPr>
        <p:blipFill>
          <a:blip r:embed="rId1"/>
          <a:srcRect l="1098" t="0" r="49792" b="0"/>
          <a:stretch/>
        </p:blipFill>
        <p:spPr>
          <a:xfrm rot="13323000">
            <a:off x="519120" y="4018680"/>
            <a:ext cx="1864080" cy="2043360"/>
          </a:xfrm>
          <a:prstGeom prst="rect">
            <a:avLst/>
          </a:prstGeom>
          <a:ln>
            <a:noFill/>
          </a:ln>
        </p:spPr>
      </p:pic>
      <p:pic>
        <p:nvPicPr>
          <p:cNvPr id="273" name="Picture 2" descr=""/>
          <p:cNvPicPr/>
          <p:nvPr/>
        </p:nvPicPr>
        <p:blipFill>
          <a:blip r:embed="rId2"/>
          <a:srcRect l="11922" t="22804" r="51634" b="21767"/>
          <a:stretch/>
        </p:blipFill>
        <p:spPr>
          <a:xfrm rot="12940200">
            <a:off x="492480" y="805320"/>
            <a:ext cx="2034000" cy="1478160"/>
          </a:xfrm>
          <a:prstGeom prst="rect">
            <a:avLst/>
          </a:prstGeom>
          <a:ln>
            <a:noFill/>
          </a:ln>
        </p:spPr>
      </p:pic>
      <p:pic>
        <p:nvPicPr>
          <p:cNvPr id="274" name="Picture 14" descr=""/>
          <p:cNvPicPr/>
          <p:nvPr/>
        </p:nvPicPr>
        <p:blipFill>
          <a:blip r:embed="rId3"/>
          <a:srcRect l="10229" t="15754" r="52275" b="13037"/>
          <a:stretch/>
        </p:blipFill>
        <p:spPr>
          <a:xfrm rot="17864400">
            <a:off x="541440" y="2102400"/>
            <a:ext cx="1752840" cy="2251440"/>
          </a:xfrm>
          <a:prstGeom prst="rect">
            <a:avLst/>
          </a:prstGeom>
          <a:ln>
            <a:noFill/>
          </a:ln>
        </p:spPr>
      </p:pic>
      <p:sp>
        <p:nvSpPr>
          <p:cNvPr id="275" name="CustomShape 1"/>
          <p:cNvSpPr/>
          <p:nvPr/>
        </p:nvSpPr>
        <p:spPr>
          <a:xfrm>
            <a:off x="2755800" y="4529160"/>
            <a:ext cx="347688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76" name="CustomShape 2"/>
          <p:cNvSpPr/>
          <p:nvPr/>
        </p:nvSpPr>
        <p:spPr>
          <a:xfrm>
            <a:off x="2698920" y="2943360"/>
            <a:ext cx="347688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77" name="CustomShape 3"/>
          <p:cNvSpPr/>
          <p:nvPr/>
        </p:nvSpPr>
        <p:spPr>
          <a:xfrm>
            <a:off x="2755800" y="1224000"/>
            <a:ext cx="271656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78" name="CustomShape 4"/>
          <p:cNvSpPr/>
          <p:nvPr/>
        </p:nvSpPr>
        <p:spPr>
          <a:xfrm>
            <a:off x="395280" y="8100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79" name="CustomShape 5"/>
          <p:cNvSpPr/>
          <p:nvPr/>
        </p:nvSpPr>
        <p:spPr>
          <a:xfrm>
            <a:off x="5528160" y="988920"/>
            <a:ext cx="33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0" name="CustomShape 6"/>
          <p:cNvSpPr/>
          <p:nvPr/>
        </p:nvSpPr>
        <p:spPr>
          <a:xfrm>
            <a:off x="5673600" y="1343160"/>
            <a:ext cx="2948400" cy="2535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1" name="CustomShape 7"/>
          <p:cNvSpPr/>
          <p:nvPr/>
        </p:nvSpPr>
        <p:spPr>
          <a:xfrm>
            <a:off x="5629680" y="4149720"/>
            <a:ext cx="28908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95%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82" name="Picture 5" descr=""/>
          <p:cNvPicPr/>
          <p:nvPr/>
        </p:nvPicPr>
        <p:blipFill>
          <a:blip r:embed="rId4"/>
          <a:stretch/>
        </p:blipFill>
        <p:spPr>
          <a:xfrm>
            <a:off x="5675400" y="4994280"/>
            <a:ext cx="2656080" cy="1768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3280" y="288936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85" name="CustomShape 2"/>
          <p:cNvSpPr/>
          <p:nvPr/>
        </p:nvSpPr>
        <p:spPr>
          <a:xfrm>
            <a:off x="457200" y="1125360"/>
            <a:ext cx="822672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4020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4020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40200">
              <a:lnSpc>
                <a:spcPct val="100000"/>
              </a:lnSpc>
              <a:spcBef>
                <a:spcPts val="479"/>
              </a:spcBef>
              <a:tabLst>
                <a:tab algn="l" pos="0"/>
              </a:tabLst>
            </a:pPr>
            <a:endParaRPr b="0" lang="en-AU" sz="2400" spc="-1" strike="noStrike">
              <a:latin typeface="Arial"/>
            </a:endParaRPr>
          </a:p>
          <a:p>
            <a:pPr marL="343080" indent="-34020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20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4020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86" name="Picture 1" descr=""/>
          <p:cNvPicPr/>
          <p:nvPr/>
        </p:nvPicPr>
        <p:blipFill>
          <a:blip r:embed="rId1"/>
          <a:stretch/>
        </p:blipFill>
        <p:spPr>
          <a:xfrm>
            <a:off x="755640" y="3895560"/>
            <a:ext cx="2445120" cy="2445120"/>
          </a:xfrm>
          <a:prstGeom prst="rect">
            <a:avLst/>
          </a:prstGeom>
          <a:ln>
            <a:noFill/>
          </a:ln>
        </p:spPr>
      </p:pic>
      <p:pic>
        <p:nvPicPr>
          <p:cNvPr id="287" name="Picture 2" descr=""/>
          <p:cNvPicPr/>
          <p:nvPr/>
        </p:nvPicPr>
        <p:blipFill>
          <a:blip r:embed="rId2"/>
          <a:stretch/>
        </p:blipFill>
        <p:spPr>
          <a:xfrm>
            <a:off x="4284720" y="3895560"/>
            <a:ext cx="2445120" cy="2445120"/>
          </a:xfrm>
          <a:prstGeom prst="rect">
            <a:avLst/>
          </a:prstGeom>
          <a:ln>
            <a:noFill/>
          </a:ln>
        </p:spPr>
      </p:pic>
      <p:sp>
        <p:nvSpPr>
          <p:cNvPr id="288" name="CustomShape 3"/>
          <p:cNvSpPr/>
          <p:nvPr/>
        </p:nvSpPr>
        <p:spPr>
          <a:xfrm>
            <a:off x="6953040" y="4433760"/>
            <a:ext cx="201744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89" name="CustomShape 4"/>
          <p:cNvSpPr/>
          <p:nvPr/>
        </p:nvSpPr>
        <p:spPr>
          <a:xfrm>
            <a:off x="731520" y="6561000"/>
            <a:ext cx="3337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1" name="Picture 3" descr=""/>
          <p:cNvPicPr/>
          <p:nvPr/>
        </p:nvPicPr>
        <p:blipFill>
          <a:blip r:embed="rId1"/>
          <a:stretch/>
        </p:blipFill>
        <p:spPr>
          <a:xfrm>
            <a:off x="611280" y="2467080"/>
            <a:ext cx="2519640" cy="2516400"/>
          </a:xfrm>
          <a:prstGeom prst="rect">
            <a:avLst/>
          </a:prstGeom>
          <a:ln>
            <a:noFill/>
          </a:ln>
        </p:spPr>
      </p:pic>
      <p:pic>
        <p:nvPicPr>
          <p:cNvPr id="292" name="Picture 4" descr=""/>
          <p:cNvPicPr/>
          <p:nvPr/>
        </p:nvPicPr>
        <p:blipFill>
          <a:blip r:embed="rId2"/>
          <a:stretch/>
        </p:blipFill>
        <p:spPr>
          <a:xfrm>
            <a:off x="4935600" y="2089080"/>
            <a:ext cx="2840400" cy="2840400"/>
          </a:xfrm>
          <a:prstGeom prst="rect">
            <a:avLst/>
          </a:prstGeom>
          <a:ln>
            <a:noFill/>
          </a:ln>
        </p:spPr>
      </p:pic>
      <p:sp>
        <p:nvSpPr>
          <p:cNvPr id="293" name="CustomShape 2"/>
          <p:cNvSpPr/>
          <p:nvPr/>
        </p:nvSpPr>
        <p:spPr>
          <a:xfrm>
            <a:off x="2973240" y="3325680"/>
            <a:ext cx="28404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294" name="CustomShape 3"/>
          <p:cNvSpPr/>
          <p:nvPr/>
        </p:nvSpPr>
        <p:spPr>
          <a:xfrm>
            <a:off x="1873080" y="3510000"/>
            <a:ext cx="10767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5" name="CustomShape 4"/>
          <p:cNvSpPr/>
          <p:nvPr/>
        </p:nvSpPr>
        <p:spPr>
          <a:xfrm>
            <a:off x="5276880" y="3514680"/>
            <a:ext cx="10782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6" name="CustomShape 5"/>
          <p:cNvSpPr/>
          <p:nvPr/>
        </p:nvSpPr>
        <p:spPr>
          <a:xfrm>
            <a:off x="2176200" y="4143240"/>
            <a:ext cx="120528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297" name="CustomShape 6"/>
          <p:cNvSpPr/>
          <p:nvPr/>
        </p:nvSpPr>
        <p:spPr>
          <a:xfrm>
            <a:off x="5197320" y="4143240"/>
            <a:ext cx="12369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298" name="CustomShape 7"/>
          <p:cNvSpPr/>
          <p:nvPr/>
        </p:nvSpPr>
        <p:spPr>
          <a:xfrm>
            <a:off x="457200" y="1125360"/>
            <a:ext cx="8467920" cy="16876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0" name="CustomShape 2"/>
          <p:cNvSpPr/>
          <p:nvPr/>
        </p:nvSpPr>
        <p:spPr>
          <a:xfrm>
            <a:off x="457200" y="1051200"/>
            <a:ext cx="8226720" cy="561384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1" name="Picture 2" descr="Chart, box and whisker chart&#10;&#10;Description automatically generated"/>
          <p:cNvPicPr/>
          <p:nvPr/>
        </p:nvPicPr>
        <p:blipFill>
          <a:blip r:embed="rId2"/>
          <a:stretch/>
        </p:blipFill>
        <p:spPr>
          <a:xfrm>
            <a:off x="1532520" y="2107440"/>
            <a:ext cx="4900680" cy="3258720"/>
          </a:xfrm>
          <a:prstGeom prst="rect">
            <a:avLst/>
          </a:prstGeom>
          <a:ln>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0">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Content Placeholder 3" descr=""/>
          <p:cNvPicPr/>
          <p:nvPr/>
        </p:nvPicPr>
        <p:blipFill>
          <a:blip r:embed="rId1"/>
          <a:stretch/>
        </p:blipFill>
        <p:spPr>
          <a:xfrm>
            <a:off x="0" y="0"/>
            <a:ext cx="10118880" cy="6855120"/>
          </a:xfrm>
          <a:prstGeom prst="rect">
            <a:avLst/>
          </a:prstGeom>
          <a:ln>
            <a:noFill/>
          </a:ln>
        </p:spPr>
      </p:pic>
      <p:sp>
        <p:nvSpPr>
          <p:cNvPr id="303"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04" name="CustomShape 2"/>
          <p:cNvSpPr/>
          <p:nvPr/>
        </p:nvSpPr>
        <p:spPr>
          <a:xfrm>
            <a:off x="4867560" y="1143000"/>
            <a:ext cx="4820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06" name="Content Placeholder 3" descr=""/>
          <p:cNvPicPr/>
          <p:nvPr/>
        </p:nvPicPr>
        <p:blipFill>
          <a:blip r:embed="rId1"/>
          <a:stretch/>
        </p:blipFill>
        <p:spPr>
          <a:xfrm>
            <a:off x="4608360" y="1251000"/>
            <a:ext cx="3489480" cy="3489480"/>
          </a:xfrm>
          <a:prstGeom prst="rect">
            <a:avLst/>
          </a:prstGeom>
          <a:ln>
            <a:noFill/>
          </a:ln>
        </p:spPr>
      </p:pic>
      <p:pic>
        <p:nvPicPr>
          <p:cNvPr id="307" name="Picture 4" descr=""/>
          <p:cNvPicPr/>
          <p:nvPr/>
        </p:nvPicPr>
        <p:blipFill>
          <a:blip r:embed="rId2"/>
          <a:stretch/>
        </p:blipFill>
        <p:spPr>
          <a:xfrm>
            <a:off x="792000" y="1251000"/>
            <a:ext cx="3489480" cy="3489480"/>
          </a:xfrm>
          <a:prstGeom prst="rect">
            <a:avLst/>
          </a:prstGeom>
          <a:ln>
            <a:noFill/>
          </a:ln>
        </p:spPr>
      </p:pic>
      <p:sp>
        <p:nvSpPr>
          <p:cNvPr id="308" name="CustomShape 2"/>
          <p:cNvSpPr/>
          <p:nvPr/>
        </p:nvSpPr>
        <p:spPr>
          <a:xfrm>
            <a:off x="800280" y="4943520"/>
            <a:ext cx="3732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09" name="CustomShape 3"/>
          <p:cNvSpPr/>
          <p:nvPr/>
        </p:nvSpPr>
        <p:spPr>
          <a:xfrm>
            <a:off x="4608360" y="4951440"/>
            <a:ext cx="43167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193760" y="2585160"/>
            <a:ext cx="6983640" cy="1051200"/>
          </a:xfrm>
          <a:prstGeom prst="rect">
            <a:avLst/>
          </a:prstGeom>
          <a:noFill/>
          <a:ln>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69" name="CustomShape 2"/>
          <p:cNvSpPr/>
          <p:nvPr/>
        </p:nvSpPr>
        <p:spPr>
          <a:xfrm>
            <a:off x="395280" y="1125360"/>
            <a:ext cx="8288640" cy="5540760"/>
          </a:xfrm>
          <a:prstGeom prst="rect">
            <a:avLst/>
          </a:prstGeom>
          <a:noFill/>
          <a:ln>
            <a:noFill/>
          </a:ln>
        </p:spPr>
        <p:style>
          <a:lnRef idx="0"/>
          <a:fillRef idx="0"/>
          <a:effectRef idx="0"/>
          <a:fontRef idx="minor"/>
        </p:style>
        <p:txBody>
          <a:bodyPr lIns="90000" rIns="90000" tIns="45000" bIns="45000">
            <a:noAutofit/>
          </a:bodyPr>
          <a:p>
            <a:pPr marL="343080" indent="-340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40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40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402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29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12" name="CustomShape 2"/>
          <p:cNvSpPr/>
          <p:nvPr/>
        </p:nvSpPr>
        <p:spPr>
          <a:xfrm>
            <a:off x="457200" y="1125360"/>
            <a:ext cx="822672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12">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12">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14" name="Content Placeholder 4" descr=""/>
          <p:cNvPicPr/>
          <p:nvPr/>
        </p:nvPicPr>
        <p:blipFill>
          <a:blip r:embed="rId1"/>
          <a:stretch/>
        </p:blipFill>
        <p:spPr>
          <a:xfrm>
            <a:off x="457200" y="1728720"/>
            <a:ext cx="8226720" cy="3791160"/>
          </a:xfrm>
          <a:prstGeom prst="rect">
            <a:avLst/>
          </a:prstGeom>
          <a:ln>
            <a:noFill/>
          </a:ln>
        </p:spPr>
      </p:pic>
      <p:sp>
        <p:nvSpPr>
          <p:cNvPr id="315" name="CustomShape 2"/>
          <p:cNvSpPr/>
          <p:nvPr/>
        </p:nvSpPr>
        <p:spPr>
          <a:xfrm>
            <a:off x="3816360" y="6345360"/>
            <a:ext cx="68187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58920" y="17002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17" name="Picture 3" descr=""/>
          <p:cNvPicPr/>
          <p:nvPr/>
        </p:nvPicPr>
        <p:blipFill>
          <a:blip r:embed="rId1"/>
          <a:stretch/>
        </p:blipFill>
        <p:spPr>
          <a:xfrm>
            <a:off x="2879640" y="2708280"/>
            <a:ext cx="3202200" cy="3202200"/>
          </a:xfrm>
          <a:prstGeom prst="rect">
            <a:avLst/>
          </a:prstGeom>
          <a:ln>
            <a:noFill/>
          </a:ln>
        </p:spPr>
      </p:pic>
      <p:sp>
        <p:nvSpPr>
          <p:cNvPr id="318" name="CustomShape 2"/>
          <p:cNvSpPr/>
          <p:nvPr/>
        </p:nvSpPr>
        <p:spPr>
          <a:xfrm>
            <a:off x="4367160" y="6416640"/>
            <a:ext cx="4518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503280" y="1305000"/>
            <a:ext cx="8226720" cy="2481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1" name="CustomShape 2"/>
          <p:cNvSpPr/>
          <p:nvPr/>
        </p:nvSpPr>
        <p:spPr>
          <a:xfrm>
            <a:off x="250920" y="1314360"/>
            <a:ext cx="822672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22" name="Picture 3" descr=""/>
          <p:cNvPicPr/>
          <p:nvPr/>
        </p:nvPicPr>
        <p:blipFill>
          <a:blip r:embed="rId1"/>
          <a:stretch/>
        </p:blipFill>
        <p:spPr>
          <a:xfrm>
            <a:off x="6408720" y="3789360"/>
            <a:ext cx="2572200" cy="25228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24" name="CustomShape 2"/>
          <p:cNvSpPr/>
          <p:nvPr/>
        </p:nvSpPr>
        <p:spPr>
          <a:xfrm flipH="1">
            <a:off x="789120" y="1125360"/>
            <a:ext cx="77378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25" name="Picture 4" descr=""/>
          <p:cNvPicPr/>
          <p:nvPr/>
        </p:nvPicPr>
        <p:blipFill>
          <a:blip r:embed="rId1"/>
          <a:stretch/>
        </p:blipFill>
        <p:spPr>
          <a:xfrm>
            <a:off x="1943280" y="2023920"/>
            <a:ext cx="4916880" cy="4084920"/>
          </a:xfrm>
          <a:prstGeom prst="rect">
            <a:avLst/>
          </a:prstGeom>
          <a:ln>
            <a:noFill/>
          </a:ln>
        </p:spPr>
      </p:pic>
      <p:sp>
        <p:nvSpPr>
          <p:cNvPr id="326" name="CustomShape 3"/>
          <p:cNvSpPr/>
          <p:nvPr/>
        </p:nvSpPr>
        <p:spPr>
          <a:xfrm>
            <a:off x="281520" y="2243160"/>
            <a:ext cx="1330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27" name="CustomShape 4"/>
          <p:cNvSpPr/>
          <p:nvPr/>
        </p:nvSpPr>
        <p:spPr>
          <a:xfrm>
            <a:off x="7296480" y="4013280"/>
            <a:ext cx="17280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28" name="CustomShape 5"/>
          <p:cNvSpPr/>
          <p:nvPr/>
        </p:nvSpPr>
        <p:spPr>
          <a:xfrm>
            <a:off x="1584360" y="2503440"/>
            <a:ext cx="317880" cy="851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29" name="CustomShape 6"/>
          <p:cNvSpPr/>
          <p:nvPr/>
        </p:nvSpPr>
        <p:spPr>
          <a:xfrm>
            <a:off x="62280" y="2771640"/>
            <a:ext cx="158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0" name="CustomShape 7"/>
          <p:cNvSpPr/>
          <p:nvPr/>
        </p:nvSpPr>
        <p:spPr>
          <a:xfrm>
            <a:off x="1476360" y="3105000"/>
            <a:ext cx="425880" cy="392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1" name="CustomShape 8"/>
          <p:cNvSpPr/>
          <p:nvPr/>
        </p:nvSpPr>
        <p:spPr>
          <a:xfrm>
            <a:off x="153720" y="3427560"/>
            <a:ext cx="139896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32" name="CustomShape 9"/>
          <p:cNvSpPr/>
          <p:nvPr/>
        </p:nvSpPr>
        <p:spPr>
          <a:xfrm>
            <a:off x="6902280" y="3508200"/>
            <a:ext cx="4845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33" name="CustomShape 10"/>
          <p:cNvSpPr/>
          <p:nvPr/>
        </p:nvSpPr>
        <p:spPr>
          <a:xfrm>
            <a:off x="990720" y="3611520"/>
            <a:ext cx="911520" cy="432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4" name="CustomShape 11"/>
          <p:cNvSpPr/>
          <p:nvPr/>
        </p:nvSpPr>
        <p:spPr>
          <a:xfrm>
            <a:off x="80640" y="4181400"/>
            <a:ext cx="16596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35" name="CustomShape 12"/>
          <p:cNvSpPr/>
          <p:nvPr/>
        </p:nvSpPr>
        <p:spPr>
          <a:xfrm>
            <a:off x="1187280" y="4581360"/>
            <a:ext cx="714600" cy="182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6" name="CustomShape 13"/>
          <p:cNvSpPr/>
          <p:nvPr/>
        </p:nvSpPr>
        <p:spPr>
          <a:xfrm>
            <a:off x="104400" y="5211720"/>
            <a:ext cx="1825560" cy="1063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37" name="CustomShape 14"/>
          <p:cNvSpPr/>
          <p:nvPr/>
        </p:nvSpPr>
        <p:spPr>
          <a:xfrm flipV="1">
            <a:off x="1150920" y="4938840"/>
            <a:ext cx="751320" cy="500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8" name="CustomShape 15"/>
          <p:cNvSpPr/>
          <p:nvPr/>
        </p:nvSpPr>
        <p:spPr>
          <a:xfrm>
            <a:off x="4859280" y="6289560"/>
            <a:ext cx="4318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39" name="CustomShape 16"/>
          <p:cNvSpPr/>
          <p:nvPr/>
        </p:nvSpPr>
        <p:spPr>
          <a:xfrm>
            <a:off x="388800" y="6491160"/>
            <a:ext cx="40294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1" name="Picture 2" descr=""/>
          <p:cNvPicPr/>
          <p:nvPr/>
        </p:nvPicPr>
        <p:blipFill>
          <a:blip r:embed="rId1"/>
          <a:stretch/>
        </p:blipFill>
        <p:spPr>
          <a:xfrm>
            <a:off x="4578480" y="1160640"/>
            <a:ext cx="3548520" cy="1113120"/>
          </a:xfrm>
          <a:prstGeom prst="rect">
            <a:avLst/>
          </a:prstGeom>
          <a:ln>
            <a:noFill/>
          </a:ln>
        </p:spPr>
      </p:pic>
      <p:sp>
        <p:nvSpPr>
          <p:cNvPr id="342" name="CustomShape 2"/>
          <p:cNvSpPr/>
          <p:nvPr/>
        </p:nvSpPr>
        <p:spPr>
          <a:xfrm>
            <a:off x="630360" y="1531800"/>
            <a:ext cx="36651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43" name="CustomShape 3"/>
          <p:cNvSpPr/>
          <p:nvPr/>
        </p:nvSpPr>
        <p:spPr>
          <a:xfrm rot="16200000">
            <a:off x="4338360" y="1576440"/>
            <a:ext cx="11494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4"/>
          <p:cNvSpPr/>
          <p:nvPr/>
        </p:nvSpPr>
        <p:spPr>
          <a:xfrm>
            <a:off x="4510800" y="2708280"/>
            <a:ext cx="166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45" name="CustomShape 5"/>
          <p:cNvSpPr/>
          <p:nvPr/>
        </p:nvSpPr>
        <p:spPr>
          <a:xfrm>
            <a:off x="686880" y="3392640"/>
            <a:ext cx="83696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47" name="Picture 2" descr=""/>
          <p:cNvPicPr/>
          <p:nvPr/>
        </p:nvPicPr>
        <p:blipFill>
          <a:blip r:embed="rId1"/>
          <a:stretch/>
        </p:blipFill>
        <p:spPr>
          <a:xfrm>
            <a:off x="4032360" y="1665360"/>
            <a:ext cx="4492800" cy="3713400"/>
          </a:xfrm>
          <a:prstGeom prst="rect">
            <a:avLst/>
          </a:prstGeom>
          <a:ln>
            <a:noFill/>
          </a:ln>
        </p:spPr>
      </p:pic>
      <p:sp>
        <p:nvSpPr>
          <p:cNvPr id="348" name="CustomShape 2"/>
          <p:cNvSpPr/>
          <p:nvPr/>
        </p:nvSpPr>
        <p:spPr>
          <a:xfrm>
            <a:off x="457200" y="1341360"/>
            <a:ext cx="3464280" cy="47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49" name="CustomShape 3"/>
          <p:cNvSpPr/>
          <p:nvPr/>
        </p:nvSpPr>
        <p:spPr>
          <a:xfrm>
            <a:off x="3743280" y="2313000"/>
            <a:ext cx="1509840" cy="392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1" name="CustomShape 2"/>
          <p:cNvSpPr/>
          <p:nvPr/>
        </p:nvSpPr>
        <p:spPr>
          <a:xfrm>
            <a:off x="100440" y="1371600"/>
            <a:ext cx="346428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52" name="Picture 341" descr=""/>
          <p:cNvPicPr/>
          <p:nvPr/>
        </p:nvPicPr>
        <p:blipFill>
          <a:blip r:embed="rId1"/>
          <a:stretch/>
        </p:blipFill>
        <p:spPr>
          <a:xfrm>
            <a:off x="3648600" y="1326240"/>
            <a:ext cx="5399640" cy="3610080"/>
          </a:xfrm>
          <a:prstGeom prst="rect">
            <a:avLst/>
          </a:prstGeom>
          <a:ln>
            <a:noFill/>
          </a:ln>
        </p:spPr>
      </p:pic>
      <p:sp>
        <p:nvSpPr>
          <p:cNvPr id="353" name="CustomShape 3"/>
          <p:cNvSpPr/>
          <p:nvPr/>
        </p:nvSpPr>
        <p:spPr>
          <a:xfrm flipV="1">
            <a:off x="2834640" y="2831760"/>
            <a:ext cx="1187280" cy="1278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4" name="CustomShape 4"/>
          <p:cNvSpPr/>
          <p:nvPr/>
        </p:nvSpPr>
        <p:spPr>
          <a:xfrm flipV="1">
            <a:off x="3291840" y="3747600"/>
            <a:ext cx="821520" cy="1370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5" name="CustomShape 5"/>
          <p:cNvSpPr/>
          <p:nvPr/>
        </p:nvSpPr>
        <p:spPr>
          <a:xfrm>
            <a:off x="4297680" y="5359680"/>
            <a:ext cx="420480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57" name="Picture 2" descr=""/>
          <p:cNvPicPr/>
          <p:nvPr/>
        </p:nvPicPr>
        <p:blipFill>
          <a:blip r:embed="rId1"/>
          <a:stretch/>
        </p:blipFill>
        <p:spPr>
          <a:xfrm>
            <a:off x="6708600" y="981000"/>
            <a:ext cx="2135520" cy="2135520"/>
          </a:xfrm>
          <a:prstGeom prst="rect">
            <a:avLst/>
          </a:prstGeom>
          <a:ln>
            <a:noFill/>
          </a:ln>
        </p:spPr>
      </p:pic>
      <p:pic>
        <p:nvPicPr>
          <p:cNvPr id="358" name="Picture 3" descr=""/>
          <p:cNvPicPr/>
          <p:nvPr/>
        </p:nvPicPr>
        <p:blipFill>
          <a:blip r:embed="rId2"/>
          <a:stretch/>
        </p:blipFill>
        <p:spPr>
          <a:xfrm>
            <a:off x="6702480" y="3191040"/>
            <a:ext cx="2135520" cy="2136960"/>
          </a:xfrm>
          <a:prstGeom prst="rect">
            <a:avLst/>
          </a:prstGeom>
          <a:ln>
            <a:noFill/>
          </a:ln>
        </p:spPr>
      </p:pic>
      <p:sp>
        <p:nvSpPr>
          <p:cNvPr id="359" name="CustomShape 2"/>
          <p:cNvSpPr/>
          <p:nvPr/>
        </p:nvSpPr>
        <p:spPr>
          <a:xfrm>
            <a:off x="383040" y="1052640"/>
            <a:ext cx="6318360" cy="4204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71" name="CustomShape 2"/>
          <p:cNvSpPr/>
          <p:nvPr/>
        </p:nvSpPr>
        <p:spPr>
          <a:xfrm>
            <a:off x="457200" y="1125360"/>
            <a:ext cx="822672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503280" y="1700280"/>
            <a:ext cx="8226720" cy="2481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1" name="CustomShape 2"/>
          <p:cNvSpPr/>
          <p:nvPr/>
        </p:nvSpPr>
        <p:spPr>
          <a:xfrm>
            <a:off x="2161080" y="5005800"/>
            <a:ext cx="514188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63" name="Picture 3" descr=""/>
          <p:cNvPicPr/>
          <p:nvPr/>
        </p:nvPicPr>
        <p:blipFill>
          <a:blip r:embed="rId1"/>
          <a:stretch/>
        </p:blipFill>
        <p:spPr>
          <a:xfrm>
            <a:off x="6048360" y="1706400"/>
            <a:ext cx="2741760" cy="2743560"/>
          </a:xfrm>
          <a:prstGeom prst="rect">
            <a:avLst/>
          </a:prstGeom>
          <a:ln>
            <a:noFill/>
          </a:ln>
        </p:spPr>
      </p:pic>
      <p:sp>
        <p:nvSpPr>
          <p:cNvPr id="364" name="CustomShape 2"/>
          <p:cNvSpPr/>
          <p:nvPr/>
        </p:nvSpPr>
        <p:spPr>
          <a:xfrm>
            <a:off x="5403960" y="6532560"/>
            <a:ext cx="40294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65" name="CustomShape 3"/>
          <p:cNvSpPr/>
          <p:nvPr/>
        </p:nvSpPr>
        <p:spPr>
          <a:xfrm>
            <a:off x="179280" y="1130400"/>
            <a:ext cx="579456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66" name="CustomShape 4"/>
          <p:cNvSpPr/>
          <p:nvPr/>
        </p:nvSpPr>
        <p:spPr>
          <a:xfrm>
            <a:off x="6066000" y="1009800"/>
            <a:ext cx="16164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67" name="CustomShape 5"/>
          <p:cNvSpPr/>
          <p:nvPr/>
        </p:nvSpPr>
        <p:spPr>
          <a:xfrm>
            <a:off x="7020000" y="1298520"/>
            <a:ext cx="11494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68" name="CustomShape 6"/>
          <p:cNvSpPr/>
          <p:nvPr/>
        </p:nvSpPr>
        <p:spPr>
          <a:xfrm>
            <a:off x="8028000" y="888840"/>
            <a:ext cx="14022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69" name="CustomShape 7"/>
          <p:cNvSpPr/>
          <p:nvPr/>
        </p:nvSpPr>
        <p:spPr>
          <a:xfrm flipH="1">
            <a:off x="8493480" y="1195560"/>
            <a:ext cx="105120" cy="624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0" name="CustomShape 8"/>
          <p:cNvSpPr/>
          <p:nvPr/>
        </p:nvSpPr>
        <p:spPr>
          <a:xfrm flipH="1">
            <a:off x="7053480" y="1606680"/>
            <a:ext cx="681480" cy="1027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1" name="CustomShape 9"/>
          <p:cNvSpPr/>
          <p:nvPr/>
        </p:nvSpPr>
        <p:spPr>
          <a:xfrm>
            <a:off x="6624720" y="1298520"/>
            <a:ext cx="240120" cy="1155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2" name="CustomShape 10"/>
          <p:cNvSpPr/>
          <p:nvPr/>
        </p:nvSpPr>
        <p:spPr>
          <a:xfrm flipH="1" flipV="1">
            <a:off x="7682040" y="4038840"/>
            <a:ext cx="228960" cy="571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3" name="CustomShape 11"/>
          <p:cNvSpPr/>
          <p:nvPr/>
        </p:nvSpPr>
        <p:spPr>
          <a:xfrm>
            <a:off x="7687800" y="4657680"/>
            <a:ext cx="6048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74" name="CustomShape 12"/>
          <p:cNvSpPr/>
          <p:nvPr/>
        </p:nvSpPr>
        <p:spPr>
          <a:xfrm flipH="1">
            <a:off x="6081840" y="4716360"/>
            <a:ext cx="15782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75" name="CustomShape 13"/>
          <p:cNvSpPr/>
          <p:nvPr/>
        </p:nvSpPr>
        <p:spPr>
          <a:xfrm flipV="1">
            <a:off x="6443640" y="3962520"/>
            <a:ext cx="268560" cy="8431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77" name="CustomShape 2"/>
          <p:cNvSpPr/>
          <p:nvPr/>
        </p:nvSpPr>
        <p:spPr>
          <a:xfrm>
            <a:off x="287280" y="1268280"/>
            <a:ext cx="605664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78" name="Picture 3" descr=""/>
          <p:cNvPicPr/>
          <p:nvPr/>
        </p:nvPicPr>
        <p:blipFill>
          <a:blip r:embed="rId1"/>
          <a:stretch/>
        </p:blipFill>
        <p:spPr>
          <a:xfrm>
            <a:off x="6275520" y="1184400"/>
            <a:ext cx="2578320" cy="2642040"/>
          </a:xfrm>
          <a:prstGeom prst="rect">
            <a:avLst/>
          </a:prstGeom>
          <a:ln>
            <a:noFill/>
          </a:ln>
        </p:spPr>
      </p:pic>
      <p:pic>
        <p:nvPicPr>
          <p:cNvPr id="379" name="Picture 4" descr=""/>
          <p:cNvPicPr/>
          <p:nvPr/>
        </p:nvPicPr>
        <p:blipFill>
          <a:blip r:embed="rId2"/>
          <a:stretch/>
        </p:blipFill>
        <p:spPr>
          <a:xfrm>
            <a:off x="6275520" y="3933720"/>
            <a:ext cx="2578320" cy="26560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1" name="Picture 1" descr=""/>
          <p:cNvPicPr/>
          <p:nvPr/>
        </p:nvPicPr>
        <p:blipFill>
          <a:blip r:embed="rId1"/>
          <a:stretch/>
        </p:blipFill>
        <p:spPr>
          <a:xfrm>
            <a:off x="611280" y="1052640"/>
            <a:ext cx="2086200" cy="5494680"/>
          </a:xfrm>
          <a:prstGeom prst="rect">
            <a:avLst/>
          </a:prstGeom>
          <a:ln>
            <a:noFill/>
          </a:ln>
        </p:spPr>
      </p:pic>
      <p:sp>
        <p:nvSpPr>
          <p:cNvPr id="382" name="CustomShape 2"/>
          <p:cNvSpPr/>
          <p:nvPr/>
        </p:nvSpPr>
        <p:spPr>
          <a:xfrm>
            <a:off x="2951280" y="981000"/>
            <a:ext cx="562464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450720" y="8100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84" name="CustomShape 2"/>
          <p:cNvSpPr/>
          <p:nvPr/>
        </p:nvSpPr>
        <p:spPr>
          <a:xfrm>
            <a:off x="533520" y="858960"/>
            <a:ext cx="853632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296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85" name="Picture 2" descr=""/>
          <p:cNvPicPr/>
          <p:nvPr/>
        </p:nvPicPr>
        <p:blipFill>
          <a:blip r:embed="rId1"/>
          <a:stretch/>
        </p:blipFill>
        <p:spPr>
          <a:xfrm>
            <a:off x="6516720" y="858960"/>
            <a:ext cx="2418120" cy="24181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87" name="CustomShape 2"/>
          <p:cNvSpPr/>
          <p:nvPr/>
        </p:nvSpPr>
        <p:spPr>
          <a:xfrm>
            <a:off x="503280" y="1057320"/>
            <a:ext cx="795384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88" name="CustomShape 3"/>
          <p:cNvSpPr/>
          <p:nvPr/>
        </p:nvSpPr>
        <p:spPr>
          <a:xfrm>
            <a:off x="5041800" y="2975040"/>
            <a:ext cx="213120" cy="21456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9" name="CustomShape 4"/>
          <p:cNvSpPr/>
          <p:nvPr/>
        </p:nvSpPr>
        <p:spPr>
          <a:xfrm>
            <a:off x="6645240" y="3192480"/>
            <a:ext cx="213120" cy="2131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0" name="CustomShape 5"/>
          <p:cNvSpPr/>
          <p:nvPr/>
        </p:nvSpPr>
        <p:spPr>
          <a:xfrm>
            <a:off x="6265800" y="2692440"/>
            <a:ext cx="213120" cy="2131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1" name="CustomShape 6"/>
          <p:cNvSpPr/>
          <p:nvPr/>
        </p:nvSpPr>
        <p:spPr>
          <a:xfrm>
            <a:off x="5907240" y="3943440"/>
            <a:ext cx="213120" cy="2131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2" name="CustomShape 7"/>
          <p:cNvSpPr/>
          <p:nvPr/>
        </p:nvSpPr>
        <p:spPr>
          <a:xfrm>
            <a:off x="4929120" y="4487760"/>
            <a:ext cx="213120" cy="2131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3" name="CustomShape 8"/>
          <p:cNvSpPr/>
          <p:nvPr/>
        </p:nvSpPr>
        <p:spPr>
          <a:xfrm>
            <a:off x="6710400" y="4159080"/>
            <a:ext cx="213120" cy="2131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4" name="CustomShape 9"/>
          <p:cNvSpPr/>
          <p:nvPr/>
        </p:nvSpPr>
        <p:spPr>
          <a:xfrm>
            <a:off x="5864400" y="3346560"/>
            <a:ext cx="213120" cy="21312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5" name="CustomShape 10"/>
          <p:cNvSpPr/>
          <p:nvPr/>
        </p:nvSpPr>
        <p:spPr>
          <a:xfrm>
            <a:off x="8066160" y="3551400"/>
            <a:ext cx="213120" cy="21312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6" name="CustomShape 11"/>
          <p:cNvSpPr/>
          <p:nvPr/>
        </p:nvSpPr>
        <p:spPr>
          <a:xfrm>
            <a:off x="5815080" y="1989000"/>
            <a:ext cx="213120" cy="21312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7" name="CustomShape 12"/>
          <p:cNvSpPr/>
          <p:nvPr/>
        </p:nvSpPr>
        <p:spPr>
          <a:xfrm>
            <a:off x="5214960" y="3701880"/>
            <a:ext cx="213120" cy="21312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8"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399" name="CustomShape 14"/>
          <p:cNvSpPr/>
          <p:nvPr/>
        </p:nvSpPr>
        <p:spPr>
          <a:xfrm>
            <a:off x="4492800" y="2336760"/>
            <a:ext cx="3545280" cy="294192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1" name="CustomShape 2"/>
          <p:cNvSpPr/>
          <p:nvPr/>
        </p:nvSpPr>
        <p:spPr>
          <a:xfrm>
            <a:off x="250920" y="1413000"/>
            <a:ext cx="5181840" cy="4478760"/>
          </a:xfrm>
          <a:prstGeom prst="rect">
            <a:avLst/>
          </a:prstGeom>
          <a:noFill/>
          <a:ln>
            <a:noFill/>
          </a:ln>
        </p:spPr>
        <p:style>
          <a:lnRef idx="0"/>
          <a:fillRef idx="0"/>
          <a:effectRef idx="0"/>
          <a:fontRef idx="minor"/>
        </p:style>
        <p:txBody>
          <a:bodyPr lIns="90000" rIns="90000" tIns="45000" bIns="45000">
            <a:spAutoFit/>
          </a:bodyPr>
          <a:p>
            <a:pPr marL="343080" indent="-34020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4020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4020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4020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2" name="Picture 4" descr=""/>
          <p:cNvPicPr/>
          <p:nvPr/>
        </p:nvPicPr>
        <p:blipFill>
          <a:blip r:embed="rId1"/>
          <a:stretch/>
        </p:blipFill>
        <p:spPr>
          <a:xfrm>
            <a:off x="5435640" y="1413000"/>
            <a:ext cx="3569040" cy="3489480"/>
          </a:xfrm>
          <a:prstGeom prst="rect">
            <a:avLst/>
          </a:prstGeom>
          <a:ln>
            <a:noFill/>
          </a:ln>
        </p:spPr>
      </p:pic>
      <p:sp>
        <p:nvSpPr>
          <p:cNvPr id="403" name="CustomShape 3"/>
          <p:cNvSpPr/>
          <p:nvPr/>
        </p:nvSpPr>
        <p:spPr>
          <a:xfrm>
            <a:off x="250920" y="5401800"/>
            <a:ext cx="8753760" cy="11865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5" name="CustomShape 2"/>
          <p:cNvSpPr/>
          <p:nvPr/>
        </p:nvSpPr>
        <p:spPr>
          <a:xfrm>
            <a:off x="755640" y="1125360"/>
            <a:ext cx="647712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6" name="Picture 2" descr=""/>
          <p:cNvPicPr/>
          <p:nvPr/>
        </p:nvPicPr>
        <p:blipFill>
          <a:blip r:embed="rId1"/>
          <a:stretch/>
        </p:blipFill>
        <p:spPr>
          <a:xfrm>
            <a:off x="7236000" y="1160640"/>
            <a:ext cx="1789560" cy="520560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8" name="CustomShape 2"/>
          <p:cNvSpPr/>
          <p:nvPr/>
        </p:nvSpPr>
        <p:spPr>
          <a:xfrm>
            <a:off x="457200" y="944640"/>
            <a:ext cx="8277480" cy="612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4020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503280" y="1305000"/>
            <a:ext cx="8226720" cy="2481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6720" cy="58802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402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1" name="CustomShape 2"/>
          <p:cNvSpPr/>
          <p:nvPr/>
        </p:nvSpPr>
        <p:spPr>
          <a:xfrm>
            <a:off x="457200" y="1125360"/>
            <a:ext cx="8226720" cy="4997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044720" y="2602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13" name="CustomShape 2"/>
          <p:cNvSpPr/>
          <p:nvPr/>
        </p:nvSpPr>
        <p:spPr>
          <a:xfrm>
            <a:off x="288000" y="936000"/>
            <a:ext cx="8677080" cy="5986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14" name="Picture 4" descr=""/>
          <p:cNvPicPr/>
          <p:nvPr/>
        </p:nvPicPr>
        <p:blipFill>
          <a:blip r:embed="rId1"/>
          <a:stretch/>
        </p:blipFill>
        <p:spPr>
          <a:xfrm>
            <a:off x="5867280" y="152280"/>
            <a:ext cx="3157920" cy="24814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6" name="CustomShape 2"/>
          <p:cNvSpPr/>
          <p:nvPr/>
        </p:nvSpPr>
        <p:spPr>
          <a:xfrm>
            <a:off x="457200" y="1009800"/>
            <a:ext cx="822672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402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402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402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8" name="CustomShape 2"/>
          <p:cNvSpPr/>
          <p:nvPr/>
        </p:nvSpPr>
        <p:spPr>
          <a:xfrm>
            <a:off x="457200" y="1009800"/>
            <a:ext cx="8226720" cy="4997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29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3920" cy="561384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8040" y="2276640"/>
            <a:ext cx="68400" cy="6840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4040" y="2492280"/>
            <a:ext cx="68400" cy="6840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40400" y="2565360"/>
            <a:ext cx="68400" cy="6840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8400" y="285264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21120" y="314172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6400" y="278136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5120" y="278136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8760" y="306864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60760" y="206064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5480" y="314172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4400" y="342900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200760" y="198900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6400" y="3573360"/>
            <a:ext cx="68400" cy="6840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1480" y="2205000"/>
            <a:ext cx="68400" cy="6840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5480" y="2060640"/>
            <a:ext cx="68400" cy="6840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9120" y="2276640"/>
            <a:ext cx="68400" cy="6840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2760" y="1844640"/>
            <a:ext cx="68400" cy="6840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9120" y="1844640"/>
            <a:ext cx="68400" cy="6840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9840" y="2492280"/>
            <a:ext cx="68400" cy="6840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6400" y="2205000"/>
            <a:ext cx="68400" cy="6840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9480" y="2637000"/>
            <a:ext cx="68400" cy="6840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7840" y="2924280"/>
            <a:ext cx="68400" cy="6840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7120" y="2997360"/>
            <a:ext cx="68400" cy="6840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3840" y="3141720"/>
            <a:ext cx="68400" cy="6840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3120" y="2637000"/>
            <a:ext cx="68400" cy="6840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6720" cy="4997880"/>
          </a:xfrm>
          <a:prstGeom prst="rect">
            <a:avLst/>
          </a:prstGeom>
          <a:noFill/>
          <a:ln>
            <a:noFill/>
          </a:ln>
        </p:spPr>
        <p:style>
          <a:lnRef idx="0"/>
          <a:fillRef idx="0"/>
          <a:effectRef idx="0"/>
          <a:fontRef idx="minor"/>
        </p:style>
      </p:sp>
      <p:sp>
        <p:nvSpPr>
          <p:cNvPr id="206" name="CustomShape 3"/>
          <p:cNvSpPr/>
          <p:nvPr/>
        </p:nvSpPr>
        <p:spPr>
          <a:xfrm>
            <a:off x="660240" y="929520"/>
            <a:ext cx="357156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1560" cy="4997880"/>
          </a:xfrm>
          <a:prstGeom prst="rect">
            <a:avLst/>
          </a:prstGeom>
          <a:noFill/>
          <a:ln>
            <a:noFill/>
          </a:ln>
        </p:spPr>
        <p:style>
          <a:lnRef idx="0"/>
          <a:fillRef idx="0"/>
          <a:effectRef idx="0"/>
          <a:fontRef idx="minor"/>
        </p:style>
        <p:txBody>
          <a:bodyPr lIns="90000" rIns="90000" tIns="45000" bIns="45000">
            <a:noAutofit/>
          </a:bodyPr>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2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2080" cy="1896480"/>
          </a:xfrm>
          <a:prstGeom prst="rect">
            <a:avLst/>
          </a:prstGeom>
          <a:ln>
            <a:noFill/>
          </a:ln>
        </p:spPr>
      </p:pic>
      <p:sp>
        <p:nvSpPr>
          <p:cNvPr id="209" name="CustomShape 5"/>
          <p:cNvSpPr/>
          <p:nvPr/>
        </p:nvSpPr>
        <p:spPr>
          <a:xfrm>
            <a:off x="965880" y="3386160"/>
            <a:ext cx="25045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2080" cy="1896480"/>
          </a:xfrm>
          <a:prstGeom prst="rect">
            <a:avLst/>
          </a:prstGeom>
          <a:ln>
            <a:noFill/>
          </a:ln>
        </p:spPr>
      </p:pic>
      <p:sp>
        <p:nvSpPr>
          <p:cNvPr id="211" name="CustomShape 6"/>
          <p:cNvSpPr/>
          <p:nvPr/>
        </p:nvSpPr>
        <p:spPr>
          <a:xfrm>
            <a:off x="5195160" y="3386160"/>
            <a:ext cx="38678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78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2080" cy="1896480"/>
          </a:xfrm>
          <a:prstGeom prst="rect">
            <a:avLst/>
          </a:prstGeom>
          <a:ln>
            <a:noFill/>
          </a:ln>
        </p:spPr>
      </p:pic>
      <p:sp>
        <p:nvSpPr>
          <p:cNvPr id="214" name="CustomShape 8"/>
          <p:cNvSpPr/>
          <p:nvPr/>
        </p:nvSpPr>
        <p:spPr>
          <a:xfrm>
            <a:off x="5195160" y="6213960"/>
            <a:ext cx="38678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60360" cy="18273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95280" y="155736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18" name="Picture 4" descr=""/>
          <p:cNvPicPr/>
          <p:nvPr/>
        </p:nvPicPr>
        <p:blipFill>
          <a:blip r:embed="rId1"/>
          <a:stretch/>
        </p:blipFill>
        <p:spPr>
          <a:xfrm>
            <a:off x="395280" y="3068640"/>
            <a:ext cx="1365480" cy="1365480"/>
          </a:xfrm>
          <a:prstGeom prst="rect">
            <a:avLst/>
          </a:prstGeom>
          <a:ln w="25560">
            <a:solidFill>
              <a:schemeClr val="bg2"/>
            </a:solidFill>
            <a:miter/>
          </a:ln>
        </p:spPr>
      </p:pic>
      <p:sp>
        <p:nvSpPr>
          <p:cNvPr id="219" name="CustomShape 2"/>
          <p:cNvSpPr/>
          <p:nvPr/>
        </p:nvSpPr>
        <p:spPr>
          <a:xfrm>
            <a:off x="1835280" y="3645000"/>
            <a:ext cx="59256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0" name="CustomShape 3"/>
          <p:cNvSpPr/>
          <p:nvPr/>
        </p:nvSpPr>
        <p:spPr>
          <a:xfrm>
            <a:off x="2124000" y="3141720"/>
            <a:ext cx="5038920" cy="1365480"/>
          </a:xfrm>
          <a:prstGeom prst="rect">
            <a:avLst/>
          </a:prstGeom>
          <a:noFill/>
          <a:ln>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1" name="CustomShape 4"/>
          <p:cNvSpPr/>
          <p:nvPr/>
        </p:nvSpPr>
        <p:spPr>
          <a:xfrm>
            <a:off x="6942240" y="3608280"/>
            <a:ext cx="59256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2" name="CustomShape 5"/>
          <p:cNvSpPr/>
          <p:nvPr/>
        </p:nvSpPr>
        <p:spPr>
          <a:xfrm>
            <a:off x="7504920" y="3325680"/>
            <a:ext cx="1514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23" name="CustomShape 6"/>
          <p:cNvSpPr/>
          <p:nvPr/>
        </p:nvSpPr>
        <p:spPr>
          <a:xfrm>
            <a:off x="1295280" y="4724280"/>
            <a:ext cx="26262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24" name="CustomShape 7"/>
          <p:cNvSpPr/>
          <p:nvPr/>
        </p:nvSpPr>
        <p:spPr>
          <a:xfrm>
            <a:off x="6740640" y="4654440"/>
            <a:ext cx="15051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25" name="CustomShape 8"/>
          <p:cNvSpPr/>
          <p:nvPr/>
        </p:nvSpPr>
        <p:spPr>
          <a:xfrm>
            <a:off x="760680" y="6251400"/>
            <a:ext cx="811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274680"/>
            <a:ext cx="8226720" cy="775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27" name="CustomShape 2"/>
          <p:cNvSpPr/>
          <p:nvPr/>
        </p:nvSpPr>
        <p:spPr>
          <a:xfrm>
            <a:off x="395280" y="1125360"/>
            <a:ext cx="8421840" cy="5469120"/>
          </a:xfrm>
          <a:prstGeom prst="rect">
            <a:avLst/>
          </a:prstGeom>
          <a:noFill/>
          <a:ln>
            <a:noFill/>
          </a:ln>
        </p:spPr>
        <p:style>
          <a:lnRef idx="0"/>
          <a:fillRef idx="0"/>
          <a:effectRef idx="0"/>
          <a:fontRef idx="minor"/>
        </p:style>
        <p:txBody>
          <a:bodyPr lIns="90000" rIns="90000" tIns="45000" bIns="45000">
            <a:noAutofit/>
          </a:bodyPr>
          <a:p>
            <a:pPr marL="343080" indent="-34020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2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29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29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402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2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2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2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27">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27">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2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8001</TotalTime>
  <Application>LibreOffice/6.4.7.2$Linux_X86_64 LibreOffice_project/40$Build-2</Applicat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2020-12-03T12:40:11Z</dcterms:modified>
  <cp:revision>745</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IMB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1</vt:i4>
  </property>
  <property fmtid="{D5CDD505-2E9C-101B-9397-08002B2CF9AE}" pid="8" name="Notes">
    <vt:i4>13</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44</vt:i4>
  </property>
</Properties>
</file>